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3704-4A42-4E19-826F-A1190F972D8E}" type="datetimeFigureOut">
              <a:rPr lang="en-IE" smtClean="0"/>
              <a:t>05/05/2016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C72B-CBF7-48A8-A439-2860EA268E02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3</a:t>
            </a:r>
            <a:r>
              <a:rPr lang="en-IE" baseline="30000" dirty="0" smtClean="0"/>
              <a:t>rd</a:t>
            </a:r>
            <a:r>
              <a:rPr lang="en-IE" dirty="0" smtClean="0"/>
              <a:t> year Subject Choice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2016</a:t>
            </a:r>
            <a:endParaRPr lang="en-I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PHYSICS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USEFUL FOR ENGINEERING,GEOLOGY,MEDICAL PHYSICS,</a:t>
            </a:r>
          </a:p>
          <a:p>
            <a:r>
              <a:rPr lang="en-IE" dirty="0" smtClean="0">
                <a:solidFill>
                  <a:schemeClr val="accent2"/>
                </a:solidFill>
              </a:rPr>
              <a:t>APPRENTICESHIPS (</a:t>
            </a:r>
            <a:r>
              <a:rPr lang="en-IE" sz="1600" dirty="0" smtClean="0">
                <a:solidFill>
                  <a:schemeClr val="accent2"/>
                </a:solidFill>
              </a:rPr>
              <a:t>PASS)</a:t>
            </a:r>
            <a:endParaRPr lang="en-IE" dirty="0" smtClean="0">
              <a:solidFill>
                <a:schemeClr val="accent2"/>
              </a:solidFill>
            </a:endParaRPr>
          </a:p>
          <a:p>
            <a:r>
              <a:rPr lang="en-IE" dirty="0" smtClean="0">
                <a:solidFill>
                  <a:schemeClr val="accent2"/>
                </a:solidFill>
              </a:rPr>
              <a:t>WWW.IOP.IE</a:t>
            </a: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ENTRY REQUIREMENT FOR THEORETICAL PHYSICS</a:t>
            </a:r>
          </a:p>
          <a:p>
            <a:r>
              <a:rPr lang="en-IE" dirty="0" smtClean="0"/>
              <a:t>UCC ENG.AND SCIENCE REQUIRE A SCIENCE SUBJECT</a:t>
            </a:r>
            <a:endParaRPr lang="en-IE" dirty="0"/>
          </a:p>
        </p:txBody>
      </p:sp>
      <p:pic>
        <p:nvPicPr>
          <p:cNvPr id="6148" name="Picture 4" descr="C:\Users\d.nash\AppData\Local\Microsoft\Windows\Temporary Internet Files\Content.IE5\CSIVK7D9\gravit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286125" cy="3151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 SCIENCE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NOT AN ENTRY REQUIREMENT</a:t>
            </a:r>
          </a:p>
          <a:p>
            <a:r>
              <a:rPr lang="en-IE" dirty="0" smtClean="0"/>
              <a:t>Useful for agriculture degrees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LOTS OF LEARNING OFF</a:t>
            </a:r>
          </a:p>
          <a:p>
            <a:r>
              <a:rPr lang="en-IE" dirty="0" smtClean="0"/>
              <a:t>HARDER THAN BIOLOGY</a:t>
            </a:r>
          </a:p>
          <a:p>
            <a:r>
              <a:rPr lang="en-IE" dirty="0" smtClean="0"/>
              <a:t>OVERLAP</a:t>
            </a:r>
          </a:p>
          <a:p>
            <a:r>
              <a:rPr lang="en-IE" dirty="0"/>
              <a:t>b) an assessment of the work of the candidate during the course under the headings: identification of plant and animal types associated with agriculture; practical experience with crops, livestock, house and farmyard layouts; investigations carried out related to ecology, soil science, animal physiology, plant physiology, genetics and microbiology.</a:t>
            </a:r>
          </a:p>
          <a:p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3314" name="Picture 2" descr="C:\Users\d.nash\AppData\Local\Microsoft\Windows\Temporary Internet Files\Content.IE5\CSIVK7D9\gras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3047942" cy="264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Business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Not an Entry requirement</a:t>
            </a:r>
          </a:p>
          <a:p>
            <a:r>
              <a:rPr lang="en-IE" dirty="0" smtClean="0"/>
              <a:t>Useful for </a:t>
            </a:r>
            <a:r>
              <a:rPr lang="en-IE" dirty="0" err="1" smtClean="0"/>
              <a:t>Commerce,Economics</a:t>
            </a:r>
            <a:r>
              <a:rPr lang="en-IE" dirty="0" smtClean="0"/>
              <a:t>,</a:t>
            </a:r>
          </a:p>
          <a:p>
            <a:r>
              <a:rPr lang="en-IE" dirty="0" err="1" smtClean="0"/>
              <a:t>Business,Finance</a:t>
            </a:r>
            <a:r>
              <a:rPr lang="en-IE" dirty="0" smtClean="0"/>
              <a:t> degrees  , Self employment</a:t>
            </a:r>
          </a:p>
          <a:p>
            <a:r>
              <a:rPr lang="en-IE" dirty="0" smtClean="0"/>
              <a:t>100% exam</a:t>
            </a:r>
            <a:endParaRPr lang="en-IE" dirty="0"/>
          </a:p>
        </p:txBody>
      </p:sp>
      <p:pic>
        <p:nvPicPr>
          <p:cNvPr id="7171" name="Picture 3" descr="C:\Users\d.nash\AppData\Local\Microsoft\Windows\Temporary Internet Files\Content.IE5\20TOMCYZ\Business-Meetin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57200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Accounting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J Cert Business a pre – requisite</a:t>
            </a:r>
          </a:p>
          <a:p>
            <a:r>
              <a:rPr lang="en-IE" dirty="0" smtClean="0"/>
              <a:t>Good numerical skills help</a:t>
            </a:r>
          </a:p>
          <a:p>
            <a:r>
              <a:rPr lang="en-IE" dirty="0" smtClean="0"/>
              <a:t>Not an entry requirement but desirable for Accounting &amp; Finance </a:t>
            </a:r>
          </a:p>
          <a:p>
            <a:r>
              <a:rPr lang="en-IE" dirty="0" smtClean="0"/>
              <a:t>100 % exam</a:t>
            </a:r>
            <a:endParaRPr lang="en-IE" dirty="0"/>
          </a:p>
        </p:txBody>
      </p:sp>
      <p:pic>
        <p:nvPicPr>
          <p:cNvPr id="8194" name="Picture 2" descr="C:\Users\d.nash\AppData\Local\Microsoft\Windows\Temporary Internet Files\Content.IE5\PD0ARUVB\cal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59331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French &amp; German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Speaking </a:t>
            </a:r>
            <a:r>
              <a:rPr lang="en-IE" dirty="0" smtClean="0"/>
              <a:t> </a:t>
            </a:r>
            <a:r>
              <a:rPr lang="en-IE" dirty="0"/>
              <a:t>  25%        </a:t>
            </a:r>
            <a:r>
              <a:rPr lang="en-IE" dirty="0" smtClean="0"/>
              <a:t>20</a:t>
            </a:r>
            <a:r>
              <a:rPr lang="en-IE" dirty="0"/>
              <a:t>% </a:t>
            </a:r>
            <a:br>
              <a:rPr lang="en-IE" dirty="0"/>
            </a:br>
            <a:r>
              <a:rPr lang="en-IE" dirty="0"/>
              <a:t>Listening </a:t>
            </a:r>
            <a:r>
              <a:rPr lang="en-IE" dirty="0" smtClean="0"/>
              <a:t> </a:t>
            </a:r>
            <a:r>
              <a:rPr lang="en-IE" dirty="0"/>
              <a:t>  20%        25% </a:t>
            </a:r>
            <a:br>
              <a:rPr lang="en-IE" dirty="0"/>
            </a:br>
            <a:r>
              <a:rPr lang="en-IE" dirty="0"/>
              <a:t>Reading Comprehension </a:t>
            </a:r>
            <a:r>
              <a:rPr lang="en-IE" dirty="0" smtClean="0"/>
              <a:t>            30</a:t>
            </a:r>
            <a:r>
              <a:rPr lang="en-IE" dirty="0"/>
              <a:t>%                   </a:t>
            </a:r>
            <a:r>
              <a:rPr lang="en-IE" dirty="0" smtClean="0"/>
              <a:t>         40</a:t>
            </a:r>
            <a:r>
              <a:rPr lang="en-IE" dirty="0"/>
              <a:t>% </a:t>
            </a:r>
            <a:br>
              <a:rPr lang="en-IE" dirty="0"/>
            </a:br>
            <a:r>
              <a:rPr lang="en-IE" dirty="0"/>
              <a:t>Writing                                   </a:t>
            </a:r>
            <a:r>
              <a:rPr lang="en-IE" dirty="0" smtClean="0"/>
              <a:t>           25</a:t>
            </a:r>
            <a:r>
              <a:rPr lang="en-IE" dirty="0"/>
              <a:t>%         </a:t>
            </a:r>
            <a:r>
              <a:rPr lang="en-IE" dirty="0" smtClean="0"/>
              <a:t>15% 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Entry requirement for NUI colleges for all courses except</a:t>
            </a:r>
          </a:p>
          <a:p>
            <a:r>
              <a:rPr lang="en-IE" dirty="0" smtClean="0">
                <a:solidFill>
                  <a:schemeClr val="accent2"/>
                </a:solidFill>
              </a:rPr>
              <a:t>Nursing</a:t>
            </a:r>
          </a:p>
          <a:p>
            <a:r>
              <a:rPr lang="en-IE" dirty="0" smtClean="0">
                <a:solidFill>
                  <a:schemeClr val="accent2"/>
                </a:solidFill>
              </a:rPr>
              <a:t>Engineering</a:t>
            </a:r>
          </a:p>
          <a:p>
            <a:r>
              <a:rPr lang="en-IE" dirty="0" smtClean="0">
                <a:solidFill>
                  <a:schemeClr val="accent2"/>
                </a:solidFill>
              </a:rPr>
              <a:t>Science</a:t>
            </a:r>
          </a:p>
          <a:p>
            <a:r>
              <a:rPr lang="en-IE" dirty="0" smtClean="0">
                <a:solidFill>
                  <a:schemeClr val="accent2"/>
                </a:solidFill>
              </a:rPr>
              <a:t>Computer Science</a:t>
            </a:r>
            <a:endParaRPr lang="en-I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Art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PORTFOLIO ENTRY REQUIREMENT FOR ART COLLEGE &amp; SOME ARCHITECTURE COURSES</a:t>
            </a:r>
          </a:p>
          <a:p>
            <a:r>
              <a:rPr lang="en-IE" dirty="0" smtClean="0"/>
              <a:t>3 PRACTICAL EXAMS(MAY)</a:t>
            </a:r>
          </a:p>
          <a:p>
            <a:r>
              <a:rPr lang="en-IE" dirty="0" smtClean="0"/>
              <a:t>ART HISTORY – 37%</a:t>
            </a:r>
            <a:endParaRPr lang="en-IE" dirty="0"/>
          </a:p>
        </p:txBody>
      </p:sp>
      <p:pic>
        <p:nvPicPr>
          <p:cNvPr id="9218" name="Picture 2" descr="C:\Users\d.nash\AppData\Local\Microsoft\Windows\Temporary Internet Files\Content.IE5\PD0ARUVB\ornaments-Art-O-19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MUSIC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b="1" dirty="0"/>
              <a:t>Listening Paper</a:t>
            </a:r>
            <a:r>
              <a:rPr lang="en-IE" dirty="0"/>
              <a:t>  </a:t>
            </a:r>
            <a:br>
              <a:rPr lang="en-IE" dirty="0"/>
            </a:br>
            <a:r>
              <a:rPr lang="en-IE" dirty="0"/>
              <a:t>Examined in June of 6</a:t>
            </a:r>
            <a:r>
              <a:rPr lang="en-IE" baseline="30000" dirty="0"/>
              <a:t>th</a:t>
            </a:r>
            <a:r>
              <a:rPr lang="en-IE" dirty="0"/>
              <a:t> year </a:t>
            </a:r>
            <a:br>
              <a:rPr lang="en-IE" dirty="0"/>
            </a:br>
            <a:r>
              <a:rPr lang="en-IE" dirty="0"/>
              <a:t>90 minutes duration </a:t>
            </a:r>
            <a:br>
              <a:rPr lang="en-IE" dirty="0"/>
            </a:br>
            <a:r>
              <a:rPr lang="en-IE" dirty="0"/>
              <a:t>Four set works, Irish music and general listening skills.</a:t>
            </a:r>
          </a:p>
          <a:p>
            <a:r>
              <a:rPr lang="en-IE" b="1" dirty="0"/>
              <a:t>Composition Paper</a:t>
            </a:r>
            <a:r>
              <a:rPr lang="en-IE" dirty="0"/>
              <a:t>   </a:t>
            </a:r>
            <a:br>
              <a:rPr lang="en-IE" dirty="0"/>
            </a:br>
            <a:r>
              <a:rPr lang="en-IE" dirty="0"/>
              <a:t>Examined in June of 6</a:t>
            </a:r>
            <a:r>
              <a:rPr lang="en-IE" baseline="30000" dirty="0"/>
              <a:t>th</a:t>
            </a:r>
            <a:r>
              <a:rPr lang="en-IE" dirty="0"/>
              <a:t> year </a:t>
            </a:r>
            <a:br>
              <a:rPr lang="en-IE" dirty="0"/>
            </a:br>
            <a:r>
              <a:rPr lang="en-IE" dirty="0"/>
              <a:t>90 minutes duration                      </a:t>
            </a:r>
            <a:br>
              <a:rPr lang="en-IE" dirty="0"/>
            </a:br>
            <a:r>
              <a:rPr lang="en-IE" dirty="0"/>
              <a:t>Melody writing and harmony</a:t>
            </a:r>
          </a:p>
          <a:p>
            <a:r>
              <a:rPr lang="en-IE" b="1" dirty="0"/>
              <a:t>Performance</a:t>
            </a:r>
            <a:r>
              <a:rPr lang="en-IE" dirty="0"/>
              <a:t>  </a:t>
            </a:r>
            <a:br>
              <a:rPr lang="en-IE" dirty="0"/>
            </a:br>
            <a:r>
              <a:rPr lang="en-IE" dirty="0"/>
              <a:t>Examined in April of 6</a:t>
            </a:r>
            <a:r>
              <a:rPr lang="en-IE" baseline="30000" dirty="0"/>
              <a:t>th</a:t>
            </a:r>
            <a:r>
              <a:rPr lang="en-IE" dirty="0"/>
              <a:t> year </a:t>
            </a:r>
            <a:br>
              <a:rPr lang="en-IE" dirty="0"/>
            </a:br>
            <a:r>
              <a:rPr lang="en-IE" dirty="0"/>
              <a:t>Candidates may perform as a soloist or as part of a group or both.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NOT ENTRY REQUIREMENT BUT AUDITIONS NEEDED FOR MUSIC COURSES</a:t>
            </a:r>
          </a:p>
          <a:p>
            <a:r>
              <a:rPr lang="en-IE" dirty="0" smtClean="0"/>
              <a:t> USEFUL FOR COMPOSING,SOUND ENGINEERING,MUSIC TECHNOLOGY</a:t>
            </a:r>
          </a:p>
          <a:p>
            <a:endParaRPr lang="en-IE" dirty="0"/>
          </a:p>
        </p:txBody>
      </p:sp>
      <p:pic>
        <p:nvPicPr>
          <p:cNvPr id="10242" name="Picture 2" descr="C:\Users\d.nash\AppData\Local\Microsoft\Windows\Temporary Internet Files\Content.IE5\OF8RQ9UH\Vector_music_00000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32040" y="3717032"/>
            <a:ext cx="410044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HISTORY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NOT ENTRY REQUIREMENT FOR COLLEGE</a:t>
            </a:r>
          </a:p>
          <a:p>
            <a:r>
              <a:rPr lang="en-IE" dirty="0" smtClean="0"/>
              <a:t>USEFUL FOR JOURNALISM,RESEARCHAN TAISCE , EU JOBS</a:t>
            </a:r>
          </a:p>
          <a:p>
            <a:r>
              <a:rPr lang="en-IE" dirty="0" smtClean="0"/>
              <a:t>EXAM – 80%</a:t>
            </a:r>
          </a:p>
          <a:p>
            <a:r>
              <a:rPr lang="en-IE" dirty="0" smtClean="0"/>
              <a:t>RESEARCH PROJECT – 20%</a:t>
            </a:r>
            <a:endParaRPr lang="en-IE" dirty="0"/>
          </a:p>
        </p:txBody>
      </p:sp>
      <p:pic>
        <p:nvPicPr>
          <p:cNvPr id="11266" name="Picture 2" descr="C:\Users\d.nash\AppData\Local\Microsoft\Windows\Temporary Internet Files\Content.IE5\OF8RQ9UH\Syria_bosra_the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84784"/>
            <a:ext cx="3967989" cy="4992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GEOGRAPHY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NOT ENTRY REQUIREMENT</a:t>
            </a:r>
          </a:p>
          <a:p>
            <a:r>
              <a:rPr lang="en-IE" dirty="0" smtClean="0"/>
              <a:t>USEFUL FOR TOWN PLANNING,ENV.SCIENCE,GEOLOGY COURSES</a:t>
            </a:r>
          </a:p>
          <a:p>
            <a:r>
              <a:rPr lang="en-IE" dirty="0" smtClean="0"/>
              <a:t>EXAM – 80%</a:t>
            </a:r>
          </a:p>
          <a:p>
            <a:r>
              <a:rPr lang="en-IE" dirty="0" smtClean="0"/>
              <a:t>REPORT ON FIELD TRIP – 20%</a:t>
            </a:r>
            <a:endParaRPr lang="en-IE" dirty="0"/>
          </a:p>
        </p:txBody>
      </p:sp>
      <p:pic>
        <p:nvPicPr>
          <p:cNvPr id="12290" name="Picture 2" descr="C:\Users\d.nash\AppData\Local\Microsoft\Windows\Temporary Internet Files\Content.IE5\OF8RQ9UH\geography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06005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BIOLOGY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NEEDED FOR UCC GENETICS,PRE NURSING,HUMAN HEALTH TCD</a:t>
            </a:r>
          </a:p>
          <a:p>
            <a:r>
              <a:rPr lang="en-IE" dirty="0" smtClean="0"/>
              <a:t>SCIENCE &amp; ENGINEERING UCC REQUIRE 1 SCIENCE</a:t>
            </a:r>
          </a:p>
          <a:p>
            <a:r>
              <a:rPr lang="en-IE" dirty="0" smtClean="0"/>
              <a:t>UCC MED,DENT,PHARM - </a:t>
            </a:r>
            <a:r>
              <a:rPr lang="en-IE" dirty="0" smtClean="0">
                <a:solidFill>
                  <a:schemeClr val="accent2"/>
                </a:solidFill>
              </a:rPr>
              <a:t>2 SCIENCES</a:t>
            </a:r>
            <a:endParaRPr lang="en-IE" dirty="0" smtClean="0"/>
          </a:p>
          <a:p>
            <a:r>
              <a:rPr lang="en-IE" dirty="0" smtClean="0"/>
              <a:t>USEFUL FOR HEALTHCARE,RESEARCH, FOOD &amp;PHARMACEUTICAL INDUSTRY </a:t>
            </a:r>
          </a:p>
          <a:p>
            <a:r>
              <a:rPr lang="en-IE" dirty="0" smtClean="0"/>
              <a:t>100% EXAM – 22  EXPERIMENTS</a:t>
            </a:r>
          </a:p>
          <a:p>
            <a:r>
              <a:rPr lang="en-IE" dirty="0" smtClean="0"/>
              <a:t>44 CHAPTERS!!</a:t>
            </a:r>
            <a:endParaRPr lang="en-IE" dirty="0"/>
          </a:p>
        </p:txBody>
      </p:sp>
      <p:pic>
        <p:nvPicPr>
          <p:cNvPr id="1026" name="Picture 2" descr="C:\Users\d.nash\AppData\Local\Microsoft\Windows\Temporary Internet Files\Content.IE5\OF8RQ9UH\Skeleton-diagram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76256" y="4489689"/>
            <a:ext cx="1967346" cy="236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CORE SUBJECTS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ENGLISH </a:t>
            </a:r>
          </a:p>
          <a:p>
            <a:pPr>
              <a:buNone/>
            </a:pPr>
            <a:r>
              <a:rPr lang="en-IE" dirty="0" smtClean="0"/>
              <a:t>IRISH </a:t>
            </a:r>
          </a:p>
          <a:p>
            <a:pPr>
              <a:buNone/>
            </a:pPr>
            <a:r>
              <a:rPr lang="en-IE" dirty="0" smtClean="0"/>
              <a:t>MATHS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OPTIONAL SUBJECTS – PICK 4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FRENCH         GERMAN</a:t>
            </a:r>
          </a:p>
          <a:p>
            <a:endParaRPr lang="en-IE" dirty="0" smtClean="0"/>
          </a:p>
          <a:p>
            <a:r>
              <a:rPr lang="en-IE" dirty="0" smtClean="0"/>
              <a:t>CONSTRUCTION STUDIES  TECHNOLOGY  DCG</a:t>
            </a:r>
          </a:p>
          <a:p>
            <a:endParaRPr lang="en-IE" dirty="0" smtClean="0"/>
          </a:p>
          <a:p>
            <a:r>
              <a:rPr lang="en-IE" dirty="0" smtClean="0"/>
              <a:t>BUSINESS      ACCOUNTANCY</a:t>
            </a:r>
          </a:p>
          <a:p>
            <a:endParaRPr lang="en-IE" dirty="0" smtClean="0"/>
          </a:p>
          <a:p>
            <a:r>
              <a:rPr lang="en-IE" dirty="0" smtClean="0"/>
              <a:t>MUSIC             ART</a:t>
            </a:r>
          </a:p>
          <a:p>
            <a:endParaRPr lang="en-IE" dirty="0" smtClean="0"/>
          </a:p>
          <a:p>
            <a:r>
              <a:rPr lang="en-IE" dirty="0" smtClean="0">
                <a:solidFill>
                  <a:srgbClr val="FF0000"/>
                </a:solidFill>
              </a:rPr>
              <a:t>LCVP &amp; ECONOMICS – START 5</a:t>
            </a:r>
            <a:r>
              <a:rPr lang="en-IE" baseline="30000" dirty="0" smtClean="0">
                <a:solidFill>
                  <a:srgbClr val="FF0000"/>
                </a:solidFill>
              </a:rPr>
              <a:t>TH</a:t>
            </a:r>
            <a:r>
              <a:rPr lang="en-IE" dirty="0" smtClean="0">
                <a:solidFill>
                  <a:srgbClr val="FF0000"/>
                </a:solidFill>
              </a:rPr>
              <a:t> YR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</a:t>
            </a:r>
            <a:r>
              <a:rPr lang="en-IE" baseline="30000" dirty="0" smtClean="0"/>
              <a:t>th</a:t>
            </a:r>
            <a:r>
              <a:rPr lang="en-IE" dirty="0" smtClean="0"/>
              <a:t> yr - FLEXIBILITY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CAN CHANGE WITHIN BAND - 	</a:t>
            </a:r>
            <a:r>
              <a:rPr lang="en-IE" dirty="0" smtClean="0">
                <a:solidFill>
                  <a:srgbClr val="FF0000"/>
                </a:solidFill>
              </a:rPr>
              <a:t>QUOTAS </a:t>
            </a:r>
            <a:r>
              <a:rPr lang="en-IE" dirty="0" smtClean="0"/>
              <a:t>IN PRACTICAL SUBJECTS</a:t>
            </a:r>
          </a:p>
          <a:p>
            <a:endParaRPr lang="en-I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CONSTRUCTION STUDIES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ENTRY REQUIREMENT</a:t>
            </a:r>
          </a:p>
          <a:p>
            <a:r>
              <a:rPr lang="en-IE" dirty="0" smtClean="0"/>
              <a:t>ARCHITECT,ENGINEER,PRODUCT DESIGNER,PROPERTY,SITE FOREMAN,BUILDING</a:t>
            </a:r>
          </a:p>
          <a:p>
            <a:endParaRPr lang="en-IE" dirty="0" smtClean="0"/>
          </a:p>
          <a:p>
            <a:r>
              <a:rPr lang="en-IE" dirty="0" smtClean="0"/>
              <a:t>50% THEORY</a:t>
            </a:r>
          </a:p>
          <a:p>
            <a:r>
              <a:rPr lang="en-IE" dirty="0" smtClean="0"/>
              <a:t>25% PRACTICAL EXAM</a:t>
            </a:r>
          </a:p>
          <a:p>
            <a:r>
              <a:rPr lang="en-IE" dirty="0" smtClean="0"/>
              <a:t>25% PROJECT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TECHNOLOGY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ENTRY REQUIREMENT ( UCC ENG)</a:t>
            </a:r>
          </a:p>
          <a:p>
            <a:r>
              <a:rPr lang="en-IE" dirty="0" smtClean="0"/>
              <a:t>VERY USEFUL FOR ENGINEERING,PRODUCT DESIGN,MAUNFACTURING,QUALITY CONTROL,APPRENTICESHIPS,I.T.</a:t>
            </a:r>
          </a:p>
          <a:p>
            <a:endParaRPr lang="en-IE" dirty="0" smtClean="0"/>
          </a:p>
          <a:p>
            <a:r>
              <a:rPr lang="en-IE" dirty="0" smtClean="0"/>
              <a:t>THEORY &amp; WORKSHOP PROCESS – 50%</a:t>
            </a:r>
          </a:p>
          <a:p>
            <a:r>
              <a:rPr lang="en-IE" dirty="0" smtClean="0"/>
              <a:t>PRACTICAL – 25%</a:t>
            </a:r>
          </a:p>
          <a:p>
            <a:r>
              <a:rPr lang="en-IE" dirty="0" smtClean="0"/>
              <a:t>PROJECT     - 25%    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8" name="Picture 3" descr="C:\Users\d.nash\AppData\Local\Microsoft\Windows\Temporary Internet Files\Content.IE5\OF8RQ9UH\0511-0801-0717-2323_Welder_clipart_im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21088"/>
            <a:ext cx="91525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DESIGN COMMUNICATION GRAPHICS ( D.C.G.)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ENTRY REQUIREMENT</a:t>
            </a:r>
          </a:p>
          <a:p>
            <a:r>
              <a:rPr lang="en-IE" dirty="0" smtClean="0"/>
              <a:t>USEFUL FOR ENGINEERING,AIRCRAFT ,CAR ,PRODUCT DESIGN,ARCHITECTURE,APPRENTICESHIPS.</a:t>
            </a:r>
          </a:p>
          <a:p>
            <a:endParaRPr lang="en-IE" dirty="0" smtClean="0"/>
          </a:p>
          <a:p>
            <a:r>
              <a:rPr lang="en-IE" dirty="0" smtClean="0"/>
              <a:t>EXAM – 60%</a:t>
            </a:r>
          </a:p>
          <a:p>
            <a:r>
              <a:rPr lang="en-IE" dirty="0" smtClean="0"/>
              <a:t>PROJECT (INCLUDING C.A.D.) – 40%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.nash\AppData\Local\Microsoft\Windows\Temporary Internet Files\Content.IE5\PD0ARUVB\Vitra_Design_Museum,_rear_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51"/>
            <a:ext cx="9144000" cy="6687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CHEMISTRY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ENTRY REQUIREMENT FOR</a:t>
            </a:r>
          </a:p>
          <a:p>
            <a:r>
              <a:rPr lang="en-IE" dirty="0" smtClean="0"/>
              <a:t>UCC MED,DENT,PHARM</a:t>
            </a:r>
          </a:p>
          <a:p>
            <a:r>
              <a:rPr lang="en-IE" dirty="0" smtClean="0"/>
              <a:t>DIT DIETICIAN</a:t>
            </a:r>
          </a:p>
          <a:p>
            <a:r>
              <a:rPr lang="en-IE" dirty="0" smtClean="0"/>
              <a:t>UCD VETERINARY</a:t>
            </a:r>
          </a:p>
          <a:p>
            <a:r>
              <a:rPr lang="en-IE" dirty="0" smtClean="0"/>
              <a:t>DESIRABLE FOR CHEM.ENG,NUTRITION,FOOD SCIENCE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28 EXPERIMENTS- 4 EXAMINED</a:t>
            </a:r>
          </a:p>
          <a:p>
            <a:r>
              <a:rPr lang="en-IE" dirty="0" smtClean="0"/>
              <a:t>LAB REPORTS &amp; CALCULATIONS</a:t>
            </a:r>
          </a:p>
          <a:p>
            <a:r>
              <a:rPr lang="en-IE" dirty="0" smtClean="0"/>
              <a:t>100% EXAM</a:t>
            </a:r>
            <a:endParaRPr lang="en-IE" dirty="0"/>
          </a:p>
        </p:txBody>
      </p:sp>
      <p:pic>
        <p:nvPicPr>
          <p:cNvPr id="5122" name="Picture 2" descr="C:\Users\d.nash\AppData\Local\Microsoft\Windows\Temporary Internet Files\Content.IE5\OF8RQ9UH\Science-symbol-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828675" cy="82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421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3rd year Subject Choice </vt:lpstr>
      <vt:lpstr>CORE SUBJECTS</vt:lpstr>
      <vt:lpstr>OPTIONAL SUBJECTS – PICK 4</vt:lpstr>
      <vt:lpstr>4th yr - FLEXIBILITY</vt:lpstr>
      <vt:lpstr>CONSTRUCTION STUDIES</vt:lpstr>
      <vt:lpstr>TECHNOLOGY</vt:lpstr>
      <vt:lpstr>DESIGN COMMUNICATION GRAPHICS ( D.C.G.)</vt:lpstr>
      <vt:lpstr>Slide 8</vt:lpstr>
      <vt:lpstr>CHEMISTRY</vt:lpstr>
      <vt:lpstr>PHYSICS</vt:lpstr>
      <vt:lpstr>AG SCIENCE</vt:lpstr>
      <vt:lpstr>Business</vt:lpstr>
      <vt:lpstr>Accounting</vt:lpstr>
      <vt:lpstr>French &amp; German</vt:lpstr>
      <vt:lpstr>Art</vt:lpstr>
      <vt:lpstr>MUSIC</vt:lpstr>
      <vt:lpstr>HISTORY</vt:lpstr>
      <vt:lpstr>GEOGRAPHY</vt:lpstr>
      <vt:lpstr>BIOLOGY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year Subject Choice</dc:title>
  <dc:creator>d.nash</dc:creator>
  <cp:lastModifiedBy>d.nash</cp:lastModifiedBy>
  <cp:revision>34</cp:revision>
  <dcterms:created xsi:type="dcterms:W3CDTF">2016-05-05T09:19:31Z</dcterms:created>
  <dcterms:modified xsi:type="dcterms:W3CDTF">2016-05-06T11:43:25Z</dcterms:modified>
</cp:coreProperties>
</file>